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48A9-AE81-4163-B1C7-67F3AC8DFF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8911B5-DBAB-4EE9-8A61-2F1DFDC6B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48A9-AE81-4163-B1C7-67F3AC8DFF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1B5-DBAB-4EE9-8A61-2F1DFDC6B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48A9-AE81-4163-B1C7-67F3AC8DFF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1B5-DBAB-4EE9-8A61-2F1DFDC6B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48A9-AE81-4163-B1C7-67F3AC8DFF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8911B5-DBAB-4EE9-8A61-2F1DFDC6B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48A9-AE81-4163-B1C7-67F3AC8DFF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1B5-DBAB-4EE9-8A61-2F1DFDC6B3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48A9-AE81-4163-B1C7-67F3AC8DFF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1B5-DBAB-4EE9-8A61-2F1DFDC6B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48A9-AE81-4163-B1C7-67F3AC8DFF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8911B5-DBAB-4EE9-8A61-2F1DFDC6B3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48A9-AE81-4163-B1C7-67F3AC8DFF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1B5-DBAB-4EE9-8A61-2F1DFDC6B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48A9-AE81-4163-B1C7-67F3AC8DFF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1B5-DBAB-4EE9-8A61-2F1DFDC6B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48A9-AE81-4163-B1C7-67F3AC8DFF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1B5-DBAB-4EE9-8A61-2F1DFDC6B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48A9-AE81-4163-B1C7-67F3AC8DFF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11B5-DBAB-4EE9-8A61-2F1DFDC6B36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6D48A9-AE81-4163-B1C7-67F3AC8DFF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8911B5-DBAB-4EE9-8A61-2F1DFDC6B3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Voyage to A promising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Atif</a:t>
            </a:r>
            <a:r>
              <a:rPr lang="en-US" dirty="0" smtClean="0"/>
              <a:t> Khan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5334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PROMIS Workshop – Sheffield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Kenwood Suite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Sheffield, England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Date: September 22, 2015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686800" cy="2408238"/>
          </a:xfrm>
        </p:spPr>
        <p:txBody>
          <a:bodyPr/>
          <a:lstStyle/>
          <a:p>
            <a:r>
              <a:rPr lang="en-US" dirty="0" smtClean="0"/>
              <a:t>Who am I</a:t>
            </a:r>
          </a:p>
          <a:p>
            <a:r>
              <a:rPr lang="en-US" dirty="0" smtClean="0"/>
              <a:t>Career Path</a:t>
            </a:r>
          </a:p>
          <a:p>
            <a:endParaRPr lang="en-US" dirty="0"/>
          </a:p>
        </p:txBody>
      </p:sp>
      <p:pic>
        <p:nvPicPr>
          <p:cNvPr id="4" name="Picture 3" descr="150869_465225101706_650876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371600"/>
            <a:ext cx="4724400" cy="49530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686800" cy="2484438"/>
          </a:xfrm>
        </p:spPr>
        <p:txBody>
          <a:bodyPr/>
          <a:lstStyle/>
          <a:p>
            <a:r>
              <a:rPr lang="en-US" dirty="0" smtClean="0"/>
              <a:t>PROMIS ESR Position</a:t>
            </a:r>
          </a:p>
          <a:p>
            <a:r>
              <a:rPr lang="en-US" dirty="0" smtClean="0"/>
              <a:t>Focused Area</a:t>
            </a:r>
          </a:p>
          <a:p>
            <a:endParaRPr lang="en-US" dirty="0"/>
          </a:p>
        </p:txBody>
      </p:sp>
      <p:pic>
        <p:nvPicPr>
          <p:cNvPr id="1026" name="Picture 2" descr="http://upload.wikimedia.org/wikipedia/commons/thumb/5/54/Logouniversidadcadiz.svg/150px-Logouniversidadcadiz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1371600"/>
            <a:ext cx="1809750" cy="1895476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635278"/>
            <a:ext cx="1885950" cy="54632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19600" y="517267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Postgraduate Research on Dilute Metamorphic Nanostructures and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Metamaterials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Semiconductor Photonics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6637" y="2810470"/>
            <a:ext cx="3590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</TotalTime>
  <Words>48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Voyage to A promising future</vt:lpstr>
      <vt:lpstr>introduction</vt:lpstr>
      <vt:lpstr>Present phase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Voyage to A promising future</dc:title>
  <dc:creator>Atif A. Khan</dc:creator>
  <cp:lastModifiedBy>Atif A. Khan</cp:lastModifiedBy>
  <cp:revision>8</cp:revision>
  <dcterms:created xsi:type="dcterms:W3CDTF">2015-09-21T12:46:55Z</dcterms:created>
  <dcterms:modified xsi:type="dcterms:W3CDTF">2015-09-21T13:59:46Z</dcterms:modified>
</cp:coreProperties>
</file>